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594B"/>
    <a:srgbClr val="D2875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0F74F-8963-437E-8DFC-B9B3BBBC3640}" v="149" dt="2025-01-24T14:35:29.225"/>
    <p1510:client id="{35B4980D-677D-4885-9F86-1127F77A6BF4}" v="10" dt="2025-01-24T14:44:2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224" y="278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ugenio Koutsovitis" userId="da11ce8fad5da0e9" providerId="LiveId" clId="{35B4980D-677D-4885-9F86-1127F77A6BF4}"/>
    <pc:docChg chg="undo custSel addSld delSld modSld sldOrd">
      <pc:chgData name="Eugenio Koutsovitis" userId="da11ce8fad5da0e9" providerId="LiveId" clId="{35B4980D-677D-4885-9F86-1127F77A6BF4}" dt="2025-01-24T14:44:28.476" v="34" actId="47"/>
      <pc:docMkLst>
        <pc:docMk/>
      </pc:docMkLst>
      <pc:sldChg chg="modSp del mod">
        <pc:chgData name="Eugenio Koutsovitis" userId="da11ce8fad5da0e9" providerId="LiveId" clId="{35B4980D-677D-4885-9F86-1127F77A6BF4}" dt="2025-01-24T14:43:17.183" v="6" actId="47"/>
        <pc:sldMkLst>
          <pc:docMk/>
          <pc:sldMk cId="1982957484" sldId="256"/>
        </pc:sldMkLst>
        <pc:picChg chg="mod">
          <ac:chgData name="Eugenio Koutsovitis" userId="da11ce8fad5da0e9" providerId="LiveId" clId="{35B4980D-677D-4885-9F86-1127F77A6BF4}" dt="2025-01-24T14:42:44.253" v="1" actId="1076"/>
          <ac:picMkLst>
            <pc:docMk/>
            <pc:sldMk cId="1982957484" sldId="256"/>
            <ac:picMk id="5" creationId="{E50BF562-FE36-1B8F-3D0F-07F779754ED3}"/>
          </ac:picMkLst>
        </pc:picChg>
      </pc:sldChg>
      <pc:sldChg chg="modSp del mod">
        <pc:chgData name="Eugenio Koutsovitis" userId="da11ce8fad5da0e9" providerId="LiveId" clId="{35B4980D-677D-4885-9F86-1127F77A6BF4}" dt="2025-01-24T14:44:00.756" v="26" actId="47"/>
        <pc:sldMkLst>
          <pc:docMk/>
          <pc:sldMk cId="2104881084" sldId="257"/>
        </pc:sldMkLst>
        <pc:picChg chg="mod">
          <ac:chgData name="Eugenio Koutsovitis" userId="da11ce8fad5da0e9" providerId="LiveId" clId="{35B4980D-677D-4885-9F86-1127F77A6BF4}" dt="2025-01-24T14:43:29.581" v="11" actId="1076"/>
          <ac:picMkLst>
            <pc:docMk/>
            <pc:sldMk cId="2104881084" sldId="257"/>
            <ac:picMk id="2" creationId="{0B4E6BEF-0954-1E10-D92B-B69A2AB958A4}"/>
          </ac:picMkLst>
        </pc:picChg>
      </pc:sldChg>
      <pc:sldChg chg="modSp del mod">
        <pc:chgData name="Eugenio Koutsovitis" userId="da11ce8fad5da0e9" providerId="LiveId" clId="{35B4980D-677D-4885-9F86-1127F77A6BF4}" dt="2025-01-24T14:44:28.476" v="34" actId="47"/>
        <pc:sldMkLst>
          <pc:docMk/>
          <pc:sldMk cId="2420439148" sldId="258"/>
        </pc:sldMkLst>
        <pc:picChg chg="mod">
          <ac:chgData name="Eugenio Koutsovitis" userId="da11ce8fad5da0e9" providerId="LiveId" clId="{35B4980D-677D-4885-9F86-1127F77A6BF4}" dt="2025-01-24T14:44:08.543" v="28" actId="1076"/>
          <ac:picMkLst>
            <pc:docMk/>
            <pc:sldMk cId="2420439148" sldId="258"/>
            <ac:picMk id="10" creationId="{D85FA575-0B8A-B03D-2333-B9792809807C}"/>
          </ac:picMkLst>
        </pc:picChg>
      </pc:sldChg>
      <pc:sldChg chg="del">
        <pc:chgData name="Eugenio Koutsovitis" userId="da11ce8fad5da0e9" providerId="LiveId" clId="{35B4980D-677D-4885-9F86-1127F77A6BF4}" dt="2025-01-24T14:43:17.692" v="7" actId="47"/>
        <pc:sldMkLst>
          <pc:docMk/>
          <pc:sldMk cId="1520772187" sldId="259"/>
        </pc:sldMkLst>
      </pc:sldChg>
      <pc:sldChg chg="del">
        <pc:chgData name="Eugenio Koutsovitis" userId="da11ce8fad5da0e9" providerId="LiveId" clId="{35B4980D-677D-4885-9F86-1127F77A6BF4}" dt="2025-01-24T14:44:00.188" v="25" actId="47"/>
        <pc:sldMkLst>
          <pc:docMk/>
          <pc:sldMk cId="2367364073" sldId="260"/>
        </pc:sldMkLst>
      </pc:sldChg>
      <pc:sldChg chg="del">
        <pc:chgData name="Eugenio Koutsovitis" userId="da11ce8fad5da0e9" providerId="LiveId" clId="{35B4980D-677D-4885-9F86-1127F77A6BF4}" dt="2025-01-24T14:44:27.900" v="33" actId="47"/>
        <pc:sldMkLst>
          <pc:docMk/>
          <pc:sldMk cId="2780130731" sldId="261"/>
        </pc:sldMkLst>
      </pc:sldChg>
      <pc:sldChg chg="addSp modSp new mod">
        <pc:chgData name="Eugenio Koutsovitis" userId="da11ce8fad5da0e9" providerId="LiveId" clId="{35B4980D-677D-4885-9F86-1127F77A6BF4}" dt="2025-01-24T14:43:19.957" v="9" actId="1076"/>
        <pc:sldMkLst>
          <pc:docMk/>
          <pc:sldMk cId="1996047220" sldId="262"/>
        </pc:sldMkLst>
        <pc:spChg chg="add mod">
          <ac:chgData name="Eugenio Koutsovitis" userId="da11ce8fad5da0e9" providerId="LiveId" clId="{35B4980D-677D-4885-9F86-1127F77A6BF4}" dt="2025-01-24T14:43:15.296" v="5"/>
          <ac:spMkLst>
            <pc:docMk/>
            <pc:sldMk cId="1996047220" sldId="262"/>
            <ac:spMk id="3" creationId="{FA1F0395-6303-EB5F-EED4-2707C0AB1182}"/>
          </ac:spMkLst>
        </pc:spChg>
        <pc:spChg chg="add mod">
          <ac:chgData name="Eugenio Koutsovitis" userId="da11ce8fad5da0e9" providerId="LiveId" clId="{35B4980D-677D-4885-9F86-1127F77A6BF4}" dt="2025-01-24T14:43:15.296" v="5"/>
          <ac:spMkLst>
            <pc:docMk/>
            <pc:sldMk cId="1996047220" sldId="262"/>
            <ac:spMk id="4" creationId="{7086A914-2AF4-6E86-EE69-D5C2B2799283}"/>
          </ac:spMkLst>
        </pc:spChg>
        <pc:picChg chg="add mod">
          <ac:chgData name="Eugenio Koutsovitis" userId="da11ce8fad5da0e9" providerId="LiveId" clId="{35B4980D-677D-4885-9F86-1127F77A6BF4}" dt="2025-01-24T14:43:19.957" v="9" actId="1076"/>
          <ac:picMkLst>
            <pc:docMk/>
            <pc:sldMk cId="1996047220" sldId="262"/>
            <ac:picMk id="2" creationId="{61893911-1444-12B8-3462-79E04F910368}"/>
          </ac:picMkLst>
        </pc:picChg>
      </pc:sldChg>
      <pc:sldChg chg="addSp modSp new mod ord">
        <pc:chgData name="Eugenio Koutsovitis" userId="da11ce8fad5da0e9" providerId="LiveId" clId="{35B4980D-677D-4885-9F86-1127F77A6BF4}" dt="2025-01-24T14:43:58.838" v="24" actId="1076"/>
        <pc:sldMkLst>
          <pc:docMk/>
          <pc:sldMk cId="62415729" sldId="263"/>
        </pc:sldMkLst>
        <pc:spChg chg="add mod">
          <ac:chgData name="Eugenio Koutsovitis" userId="da11ce8fad5da0e9" providerId="LiveId" clId="{35B4980D-677D-4885-9F86-1127F77A6BF4}" dt="2025-01-24T14:43:44.089" v="17"/>
          <ac:spMkLst>
            <pc:docMk/>
            <pc:sldMk cId="62415729" sldId="263"/>
            <ac:spMk id="2" creationId="{A7524AAD-7B9A-E489-F182-DD38C16E62B8}"/>
          </ac:spMkLst>
        </pc:spChg>
        <pc:spChg chg="add mod">
          <ac:chgData name="Eugenio Koutsovitis" userId="da11ce8fad5da0e9" providerId="LiveId" clId="{35B4980D-677D-4885-9F86-1127F77A6BF4}" dt="2025-01-24T14:43:44.089" v="17"/>
          <ac:spMkLst>
            <pc:docMk/>
            <pc:sldMk cId="62415729" sldId="263"/>
            <ac:spMk id="3" creationId="{275C67C2-73FB-DFAF-0250-E71B09F5471E}"/>
          </ac:spMkLst>
        </pc:spChg>
        <pc:spChg chg="add mod">
          <ac:chgData name="Eugenio Koutsovitis" userId="da11ce8fad5da0e9" providerId="LiveId" clId="{35B4980D-677D-4885-9F86-1127F77A6BF4}" dt="2025-01-24T14:43:44.089" v="17"/>
          <ac:spMkLst>
            <pc:docMk/>
            <pc:sldMk cId="62415729" sldId="263"/>
            <ac:spMk id="11" creationId="{A09C6858-0F0D-9E24-BA5B-2A66319790B2}"/>
          </ac:spMkLst>
        </pc:spChg>
        <pc:spChg chg="add mod">
          <ac:chgData name="Eugenio Koutsovitis" userId="da11ce8fad5da0e9" providerId="LiveId" clId="{35B4980D-677D-4885-9F86-1127F77A6BF4}" dt="2025-01-24T14:43:56.928" v="22"/>
          <ac:spMkLst>
            <pc:docMk/>
            <pc:sldMk cId="62415729" sldId="263"/>
            <ac:spMk id="14" creationId="{FD83C6F4-69DC-9D52-51D3-1520666B0FD8}"/>
          </ac:spMkLst>
        </pc:spChg>
        <pc:spChg chg="add mod">
          <ac:chgData name="Eugenio Koutsovitis" userId="da11ce8fad5da0e9" providerId="LiveId" clId="{35B4980D-677D-4885-9F86-1127F77A6BF4}" dt="2025-01-24T14:43:56.928" v="22"/>
          <ac:spMkLst>
            <pc:docMk/>
            <pc:sldMk cId="62415729" sldId="263"/>
            <ac:spMk id="15" creationId="{7006877F-216D-16F8-0981-1817CD21B85A}"/>
          </ac:spMkLst>
        </pc:spChg>
        <pc:picChg chg="add mod">
          <ac:chgData name="Eugenio Koutsovitis" userId="da11ce8fad5da0e9" providerId="LiveId" clId="{35B4980D-677D-4885-9F86-1127F77A6BF4}" dt="2025-01-24T14:43:44.089" v="17"/>
          <ac:picMkLst>
            <pc:docMk/>
            <pc:sldMk cId="62415729" sldId="263"/>
            <ac:picMk id="4" creationId="{7C1F3BFA-A61D-B73F-B3B9-8BC20FE57B46}"/>
          </ac:picMkLst>
        </pc:picChg>
        <pc:picChg chg="add mod">
          <ac:chgData name="Eugenio Koutsovitis" userId="da11ce8fad5da0e9" providerId="LiveId" clId="{35B4980D-677D-4885-9F86-1127F77A6BF4}" dt="2025-01-24T14:43:44.089" v="17"/>
          <ac:picMkLst>
            <pc:docMk/>
            <pc:sldMk cId="62415729" sldId="263"/>
            <ac:picMk id="6" creationId="{43F499A2-78DF-6A3E-6CC1-B455E6A25B08}"/>
          </ac:picMkLst>
        </pc:picChg>
        <pc:picChg chg="add mod">
          <ac:chgData name="Eugenio Koutsovitis" userId="da11ce8fad5da0e9" providerId="LiveId" clId="{35B4980D-677D-4885-9F86-1127F77A6BF4}" dt="2025-01-24T14:43:44.089" v="17"/>
          <ac:picMkLst>
            <pc:docMk/>
            <pc:sldMk cId="62415729" sldId="263"/>
            <ac:picMk id="7" creationId="{646CD489-75C4-A1CC-5D18-F9204D3CD4BE}"/>
          </ac:picMkLst>
        </pc:picChg>
        <pc:picChg chg="add mod">
          <ac:chgData name="Eugenio Koutsovitis" userId="da11ce8fad5da0e9" providerId="LiveId" clId="{35B4980D-677D-4885-9F86-1127F77A6BF4}" dt="2025-01-24T14:43:44.089" v="17"/>
          <ac:picMkLst>
            <pc:docMk/>
            <pc:sldMk cId="62415729" sldId="263"/>
            <ac:picMk id="8" creationId="{6129409C-770B-EA9F-166C-EF0BFE82F540}"/>
          </ac:picMkLst>
        </pc:picChg>
        <pc:picChg chg="add">
          <ac:chgData name="Eugenio Koutsovitis" userId="da11ce8fad5da0e9" providerId="LiveId" clId="{35B4980D-677D-4885-9F86-1127F77A6BF4}" dt="2025-01-24T14:43:45.517" v="18"/>
          <ac:picMkLst>
            <pc:docMk/>
            <pc:sldMk cId="62415729" sldId="263"/>
            <ac:picMk id="12" creationId="{117C6EF0-8ABD-10B6-368F-E3AEC013EA8B}"/>
          </ac:picMkLst>
        </pc:picChg>
        <pc:picChg chg="add mod">
          <ac:chgData name="Eugenio Koutsovitis" userId="da11ce8fad5da0e9" providerId="LiveId" clId="{35B4980D-677D-4885-9F86-1127F77A6BF4}" dt="2025-01-24T14:43:58.838" v="24" actId="1076"/>
          <ac:picMkLst>
            <pc:docMk/>
            <pc:sldMk cId="62415729" sldId="263"/>
            <ac:picMk id="13" creationId="{AC840791-A3D5-1F98-E9D0-960D2685BB6A}"/>
          </ac:picMkLst>
        </pc:picChg>
        <pc:cxnChg chg="add mod">
          <ac:chgData name="Eugenio Koutsovitis" userId="da11ce8fad5da0e9" providerId="LiveId" clId="{35B4980D-677D-4885-9F86-1127F77A6BF4}" dt="2025-01-24T14:43:44.089" v="17"/>
          <ac:cxnSpMkLst>
            <pc:docMk/>
            <pc:sldMk cId="62415729" sldId="263"/>
            <ac:cxnSpMk id="5" creationId="{1254FFBB-71B0-EA26-F2E2-0C1E591772ED}"/>
          </ac:cxnSpMkLst>
        </pc:cxnChg>
        <pc:cxnChg chg="add mod">
          <ac:chgData name="Eugenio Koutsovitis" userId="da11ce8fad5da0e9" providerId="LiveId" clId="{35B4980D-677D-4885-9F86-1127F77A6BF4}" dt="2025-01-24T14:43:44.089" v="17"/>
          <ac:cxnSpMkLst>
            <pc:docMk/>
            <pc:sldMk cId="62415729" sldId="263"/>
            <ac:cxnSpMk id="9" creationId="{54F6BFC9-D460-54E0-6BAB-38C6EE647013}"/>
          </ac:cxnSpMkLst>
        </pc:cxnChg>
        <pc:cxnChg chg="add mod">
          <ac:chgData name="Eugenio Koutsovitis" userId="da11ce8fad5da0e9" providerId="LiveId" clId="{35B4980D-677D-4885-9F86-1127F77A6BF4}" dt="2025-01-24T14:43:44.089" v="17"/>
          <ac:cxnSpMkLst>
            <pc:docMk/>
            <pc:sldMk cId="62415729" sldId="263"/>
            <ac:cxnSpMk id="10" creationId="{2F7D4FEF-51EA-971A-C05E-328E06D068DF}"/>
          </ac:cxnSpMkLst>
        </pc:cxnChg>
      </pc:sldChg>
      <pc:sldChg chg="add del">
        <pc:chgData name="Eugenio Koutsovitis" userId="da11ce8fad5da0e9" providerId="LiveId" clId="{35B4980D-677D-4885-9F86-1127F77A6BF4}" dt="2025-01-24T14:43:36.462" v="13" actId="47"/>
        <pc:sldMkLst>
          <pc:docMk/>
          <pc:sldMk cId="1682266592" sldId="263"/>
        </pc:sldMkLst>
      </pc:sldChg>
      <pc:sldChg chg="addSp modSp new mod">
        <pc:chgData name="Eugenio Koutsovitis" userId="da11ce8fad5da0e9" providerId="LiveId" clId="{35B4980D-677D-4885-9F86-1127F77A6BF4}" dt="2025-01-24T14:44:26.370" v="32"/>
        <pc:sldMkLst>
          <pc:docMk/>
          <pc:sldMk cId="2442755477" sldId="264"/>
        </pc:sldMkLst>
        <pc:spChg chg="add mod">
          <ac:chgData name="Eugenio Koutsovitis" userId="da11ce8fad5da0e9" providerId="LiveId" clId="{35B4980D-677D-4885-9F86-1127F77A6BF4}" dt="2025-01-24T14:44:26.370" v="32"/>
          <ac:spMkLst>
            <pc:docMk/>
            <pc:sldMk cId="2442755477" sldId="264"/>
            <ac:spMk id="3" creationId="{2E9709FD-CAB2-4325-E91E-DD2DA5F0B3FA}"/>
          </ac:spMkLst>
        </pc:spChg>
        <pc:picChg chg="add mod">
          <ac:chgData name="Eugenio Koutsovitis" userId="da11ce8fad5da0e9" providerId="LiveId" clId="{35B4980D-677D-4885-9F86-1127F77A6BF4}" dt="2025-01-24T14:44:21.191" v="31" actId="1076"/>
          <ac:picMkLst>
            <pc:docMk/>
            <pc:sldMk cId="2442755477" sldId="264"/>
            <ac:picMk id="2" creationId="{844A63D9-E3D2-779C-0D93-107ED13C4CC3}"/>
          </ac:picMkLst>
        </pc:picChg>
      </pc:sldChg>
    </pc:docChg>
  </pc:docChgLst>
  <pc:docChgLst>
    <pc:chgData name="Eugenio Koutsovitis" userId="da11ce8fad5da0e9" providerId="LiveId" clId="{12A0F74F-8963-437E-8DFC-B9B3BBBC3640}"/>
    <pc:docChg chg="undo custSel addSld modSld sldOrd">
      <pc:chgData name="Eugenio Koutsovitis" userId="da11ce8fad5da0e9" providerId="LiveId" clId="{12A0F74F-8963-437E-8DFC-B9B3BBBC3640}" dt="2025-01-24T14:35:40.162" v="295" actId="207"/>
      <pc:docMkLst>
        <pc:docMk/>
      </pc:docMkLst>
      <pc:sldChg chg="modSp mod">
        <pc:chgData name="Eugenio Koutsovitis" userId="da11ce8fad5da0e9" providerId="LiveId" clId="{12A0F74F-8963-437E-8DFC-B9B3BBBC3640}" dt="2025-01-24T14:18:31.300" v="21" actId="1076"/>
        <pc:sldMkLst>
          <pc:docMk/>
          <pc:sldMk cId="1982957484" sldId="256"/>
        </pc:sldMkLst>
        <pc:picChg chg="mod">
          <ac:chgData name="Eugenio Koutsovitis" userId="da11ce8fad5da0e9" providerId="LiveId" clId="{12A0F74F-8963-437E-8DFC-B9B3BBBC3640}" dt="2025-01-24T14:18:31.300" v="21" actId="1076"/>
          <ac:picMkLst>
            <pc:docMk/>
            <pc:sldMk cId="1982957484" sldId="256"/>
            <ac:picMk id="5" creationId="{E50BF562-FE36-1B8F-3D0F-07F779754ED3}"/>
          </ac:picMkLst>
        </pc:picChg>
      </pc:sldChg>
      <pc:sldChg chg="modSp mod">
        <pc:chgData name="Eugenio Koutsovitis" userId="da11ce8fad5da0e9" providerId="LiveId" clId="{12A0F74F-8963-437E-8DFC-B9B3BBBC3640}" dt="2025-01-24T14:16:32.985" v="3" actId="1076"/>
        <pc:sldMkLst>
          <pc:docMk/>
          <pc:sldMk cId="2104881084" sldId="257"/>
        </pc:sldMkLst>
        <pc:picChg chg="mod">
          <ac:chgData name="Eugenio Koutsovitis" userId="da11ce8fad5da0e9" providerId="LiveId" clId="{12A0F74F-8963-437E-8DFC-B9B3BBBC3640}" dt="2025-01-24T14:16:32.985" v="3" actId="1076"/>
          <ac:picMkLst>
            <pc:docMk/>
            <pc:sldMk cId="2104881084" sldId="257"/>
            <ac:picMk id="2" creationId="{0B4E6BEF-0954-1E10-D92B-B69A2AB958A4}"/>
          </ac:picMkLst>
        </pc:picChg>
      </pc:sldChg>
      <pc:sldChg chg="addSp delSp modSp new mod ord">
        <pc:chgData name="Eugenio Koutsovitis" userId="da11ce8fad5da0e9" providerId="LiveId" clId="{12A0F74F-8963-437E-8DFC-B9B3BBBC3640}" dt="2025-01-24T14:34:50.869" v="286" actId="12789"/>
        <pc:sldMkLst>
          <pc:docMk/>
          <pc:sldMk cId="1520772187" sldId="259"/>
        </pc:sldMkLst>
        <pc:spChg chg="add mod">
          <ac:chgData name="Eugenio Koutsovitis" userId="da11ce8fad5da0e9" providerId="LiveId" clId="{12A0F74F-8963-437E-8DFC-B9B3BBBC3640}" dt="2025-01-24T14:17:35.838" v="17" actId="2085"/>
          <ac:spMkLst>
            <pc:docMk/>
            <pc:sldMk cId="1520772187" sldId="259"/>
            <ac:spMk id="3" creationId="{74E7D686-79CD-8D76-E7BA-02179BA00D49}"/>
          </ac:spMkLst>
        </pc:spChg>
        <pc:spChg chg="add del mod">
          <ac:chgData name="Eugenio Koutsovitis" userId="da11ce8fad5da0e9" providerId="LiveId" clId="{12A0F74F-8963-437E-8DFC-B9B3BBBC3640}" dt="2025-01-24T14:18:27.844" v="19" actId="478"/>
          <ac:spMkLst>
            <pc:docMk/>
            <pc:sldMk cId="1520772187" sldId="259"/>
            <ac:spMk id="4" creationId="{29F3EAF3-57C5-727D-7CB6-51E84B2C1E2C}"/>
          </ac:spMkLst>
        </pc:spChg>
        <pc:spChg chg="add del mod">
          <ac:chgData name="Eugenio Koutsovitis" userId="da11ce8fad5da0e9" providerId="LiveId" clId="{12A0F74F-8963-437E-8DFC-B9B3BBBC3640}" dt="2025-01-24T14:18:27.844" v="19" actId="478"/>
          <ac:spMkLst>
            <pc:docMk/>
            <pc:sldMk cId="1520772187" sldId="259"/>
            <ac:spMk id="5" creationId="{5383E146-063D-D48F-12D9-5C4986D6EC3A}"/>
          </ac:spMkLst>
        </pc:spChg>
        <pc:spChg chg="add mod">
          <ac:chgData name="Eugenio Koutsovitis" userId="da11ce8fad5da0e9" providerId="LiveId" clId="{12A0F74F-8963-437E-8DFC-B9B3BBBC3640}" dt="2025-01-24T14:19:07.752" v="27"/>
          <ac:spMkLst>
            <pc:docMk/>
            <pc:sldMk cId="1520772187" sldId="259"/>
            <ac:spMk id="8" creationId="{C05B7D55-444E-2EDD-CFA4-FDB2C3FBE4F5}"/>
          </ac:spMkLst>
        </pc:spChg>
        <pc:spChg chg="add mod">
          <ac:chgData name="Eugenio Koutsovitis" userId="da11ce8fad5da0e9" providerId="LiveId" clId="{12A0F74F-8963-437E-8DFC-B9B3BBBC3640}" dt="2025-01-24T14:19:07.752" v="27"/>
          <ac:spMkLst>
            <pc:docMk/>
            <pc:sldMk cId="1520772187" sldId="259"/>
            <ac:spMk id="9" creationId="{89629900-D1DF-4197-D640-27BE5D764960}"/>
          </ac:spMkLst>
        </pc:spChg>
        <pc:spChg chg="mod">
          <ac:chgData name="Eugenio Koutsovitis" userId="da11ce8fad5da0e9" providerId="LiveId" clId="{12A0F74F-8963-437E-8DFC-B9B3BBBC3640}" dt="2025-01-24T14:20:54.842" v="48" actId="1076"/>
          <ac:spMkLst>
            <pc:docMk/>
            <pc:sldMk cId="1520772187" sldId="259"/>
            <ac:spMk id="14" creationId="{659ADA07-3360-125D-2761-02A657AC5201}"/>
          </ac:spMkLst>
        </pc:spChg>
        <pc:spChg chg="mod ord">
          <ac:chgData name="Eugenio Koutsovitis" userId="da11ce8fad5da0e9" providerId="LiveId" clId="{12A0F74F-8963-437E-8DFC-B9B3BBBC3640}" dt="2025-01-24T14:20:54.842" v="48" actId="1076"/>
          <ac:spMkLst>
            <pc:docMk/>
            <pc:sldMk cId="1520772187" sldId="259"/>
            <ac:spMk id="15" creationId="{65CD6674-0957-E08A-59BF-A427A71AAB96}"/>
          </ac:spMkLst>
        </pc:spChg>
        <pc:spChg chg="add mod">
          <ac:chgData name="Eugenio Koutsovitis" userId="da11ce8fad5da0e9" providerId="LiveId" clId="{12A0F74F-8963-437E-8DFC-B9B3BBBC3640}" dt="2025-01-24T14:27:53.368" v="257" actId="465"/>
          <ac:spMkLst>
            <pc:docMk/>
            <pc:sldMk cId="1520772187" sldId="259"/>
            <ac:spMk id="24" creationId="{C6BB596C-83A9-53C7-D22B-AA43C42BE0F4}"/>
          </ac:spMkLst>
        </pc:spChg>
        <pc:spChg chg="add mod">
          <ac:chgData name="Eugenio Koutsovitis" userId="da11ce8fad5da0e9" providerId="LiveId" clId="{12A0F74F-8963-437E-8DFC-B9B3BBBC3640}" dt="2025-01-24T14:27:53.368" v="257" actId="465"/>
          <ac:spMkLst>
            <pc:docMk/>
            <pc:sldMk cId="1520772187" sldId="259"/>
            <ac:spMk id="25" creationId="{21F36E6E-8B77-C1D4-3040-2EEAC2CA4757}"/>
          </ac:spMkLst>
        </pc:spChg>
        <pc:spChg chg="add mod">
          <ac:chgData name="Eugenio Koutsovitis" userId="da11ce8fad5da0e9" providerId="LiveId" clId="{12A0F74F-8963-437E-8DFC-B9B3BBBC3640}" dt="2025-01-24T14:27:52.172" v="256" actId="12788"/>
          <ac:spMkLst>
            <pc:docMk/>
            <pc:sldMk cId="1520772187" sldId="259"/>
            <ac:spMk id="26" creationId="{D16F5191-1BA3-5B1D-EA08-46BCF69C614A}"/>
          </ac:spMkLst>
        </pc:spChg>
        <pc:spChg chg="add del">
          <ac:chgData name="Eugenio Koutsovitis" userId="da11ce8fad5da0e9" providerId="LiveId" clId="{12A0F74F-8963-437E-8DFC-B9B3BBBC3640}" dt="2025-01-24T14:26:49.151" v="233" actId="22"/>
          <ac:spMkLst>
            <pc:docMk/>
            <pc:sldMk cId="1520772187" sldId="259"/>
            <ac:spMk id="28" creationId="{D2CA830C-6CE0-77BA-76C9-D6CAD2B31739}"/>
          </ac:spMkLst>
        </pc:spChg>
        <pc:spChg chg="add mod">
          <ac:chgData name="Eugenio Koutsovitis" userId="da11ce8fad5da0e9" providerId="LiveId" clId="{12A0F74F-8963-437E-8DFC-B9B3BBBC3640}" dt="2025-01-24T14:27:20.844" v="250" actId="14100"/>
          <ac:spMkLst>
            <pc:docMk/>
            <pc:sldMk cId="1520772187" sldId="259"/>
            <ac:spMk id="30" creationId="{580E6989-2995-3986-7A4B-1F6677AEF480}"/>
          </ac:spMkLst>
        </pc:spChg>
        <pc:spChg chg="add mod">
          <ac:chgData name="Eugenio Koutsovitis" userId="da11ce8fad5da0e9" providerId="LiveId" clId="{12A0F74F-8963-437E-8DFC-B9B3BBBC3640}" dt="2025-01-24T14:31:51.146" v="258"/>
          <ac:spMkLst>
            <pc:docMk/>
            <pc:sldMk cId="1520772187" sldId="259"/>
            <ac:spMk id="31" creationId="{481AE311-4C19-23BF-EDDE-4A52861C0155}"/>
          </ac:spMkLst>
        </pc:spChg>
        <pc:spChg chg="add mod">
          <ac:chgData name="Eugenio Koutsovitis" userId="da11ce8fad5da0e9" providerId="LiveId" clId="{12A0F74F-8963-437E-8DFC-B9B3BBBC3640}" dt="2025-01-24T14:31:51.146" v="258"/>
          <ac:spMkLst>
            <pc:docMk/>
            <pc:sldMk cId="1520772187" sldId="259"/>
            <ac:spMk id="32" creationId="{69D53491-8C48-013B-D672-53D61DCCEF44}"/>
          </ac:spMkLst>
        </pc:spChg>
        <pc:grpChg chg="add del mod">
          <ac:chgData name="Eugenio Koutsovitis" userId="da11ce8fad5da0e9" providerId="LiveId" clId="{12A0F74F-8963-437E-8DFC-B9B3BBBC3640}" dt="2025-01-24T14:21:07.878" v="49" actId="478"/>
          <ac:grpSpMkLst>
            <pc:docMk/>
            <pc:sldMk cId="1520772187" sldId="259"/>
            <ac:grpSpMk id="11" creationId="{DB23F2FA-A60D-CC26-D8B7-CB6584EC9137}"/>
          </ac:grpSpMkLst>
        </pc:grpChg>
        <pc:grpChg chg="mod">
          <ac:chgData name="Eugenio Koutsovitis" userId="da11ce8fad5da0e9" providerId="LiveId" clId="{12A0F74F-8963-437E-8DFC-B9B3BBBC3640}" dt="2025-01-24T14:20:54.842" v="48" actId="1076"/>
          <ac:grpSpMkLst>
            <pc:docMk/>
            <pc:sldMk cId="1520772187" sldId="259"/>
            <ac:grpSpMk id="13" creationId="{6D1A131B-C23D-FDF9-E369-E3C72D1E15E9}"/>
          </ac:grpSpMkLst>
        </pc:grpChg>
        <pc:picChg chg="add mod modCrop">
          <ac:chgData name="Eugenio Koutsovitis" userId="da11ce8fad5da0e9" providerId="LiveId" clId="{12A0F74F-8963-437E-8DFC-B9B3BBBC3640}" dt="2025-01-24T14:27:52.172" v="256" actId="12788"/>
          <ac:picMkLst>
            <pc:docMk/>
            <pc:sldMk cId="1520772187" sldId="259"/>
            <ac:picMk id="2" creationId="{403F821B-3E23-7E85-98AB-779329D6DB75}"/>
          </ac:picMkLst>
        </pc:picChg>
        <pc:picChg chg="add del mod">
          <ac:chgData name="Eugenio Koutsovitis" userId="da11ce8fad5da0e9" providerId="LiveId" clId="{12A0F74F-8963-437E-8DFC-B9B3BBBC3640}" dt="2025-01-24T14:21:09.398" v="51" actId="478"/>
          <ac:picMkLst>
            <pc:docMk/>
            <pc:sldMk cId="1520772187" sldId="259"/>
            <ac:picMk id="10" creationId="{A4D2CD4B-7251-D59D-E333-EA21022CF7ED}"/>
          </ac:picMkLst>
        </pc:picChg>
        <pc:picChg chg="mod">
          <ac:chgData name="Eugenio Koutsovitis" userId="da11ce8fad5da0e9" providerId="LiveId" clId="{12A0F74F-8963-437E-8DFC-B9B3BBBC3640}" dt="2025-01-24T14:20:54.842" v="48" actId="1076"/>
          <ac:picMkLst>
            <pc:docMk/>
            <pc:sldMk cId="1520772187" sldId="259"/>
            <ac:picMk id="12" creationId="{D2413A36-4390-84F6-24AE-B12DA25B68F4}"/>
          </ac:picMkLst>
        </pc:picChg>
        <pc:picChg chg="add del mod modCrop">
          <ac:chgData name="Eugenio Koutsovitis" userId="da11ce8fad5da0e9" providerId="LiveId" clId="{12A0F74F-8963-437E-8DFC-B9B3BBBC3640}" dt="2025-01-24T14:22:48.809" v="76" actId="478"/>
          <ac:picMkLst>
            <pc:docMk/>
            <pc:sldMk cId="1520772187" sldId="259"/>
            <ac:picMk id="16" creationId="{1F511060-C59B-D7F0-E0F7-2AB91A3E9F91}"/>
          </ac:picMkLst>
        </pc:picChg>
        <pc:picChg chg="add mod">
          <ac:chgData name="Eugenio Koutsovitis" userId="da11ce8fad5da0e9" providerId="LiveId" clId="{12A0F74F-8963-437E-8DFC-B9B3BBBC3640}" dt="2025-01-24T14:34:50.869" v="286" actId="12789"/>
          <ac:picMkLst>
            <pc:docMk/>
            <pc:sldMk cId="1520772187" sldId="259"/>
            <ac:picMk id="17" creationId="{A9DED5C9-A392-9063-6C45-884645EE05A4}"/>
          </ac:picMkLst>
        </pc:picChg>
        <pc:picChg chg="add mod modCrop">
          <ac:chgData name="Eugenio Koutsovitis" userId="da11ce8fad5da0e9" providerId="LiveId" clId="{12A0F74F-8963-437E-8DFC-B9B3BBBC3640}" dt="2025-01-24T14:34:50.869" v="286" actId="12789"/>
          <ac:picMkLst>
            <pc:docMk/>
            <pc:sldMk cId="1520772187" sldId="259"/>
            <ac:picMk id="18" creationId="{63DFDB1F-669B-D3F4-AF21-70A859212342}"/>
          </ac:picMkLst>
        </pc:picChg>
        <pc:picChg chg="add del mod">
          <ac:chgData name="Eugenio Koutsovitis" userId="da11ce8fad5da0e9" providerId="LiveId" clId="{12A0F74F-8963-437E-8DFC-B9B3BBBC3640}" dt="2025-01-24T14:21:08.645" v="50" actId="478"/>
          <ac:picMkLst>
            <pc:docMk/>
            <pc:sldMk cId="1520772187" sldId="259"/>
            <ac:picMk id="1026" creationId="{567193D1-5A8A-D080-99F3-96B8E0A1010E}"/>
          </ac:picMkLst>
        </pc:picChg>
        <pc:picChg chg="add mod">
          <ac:chgData name="Eugenio Koutsovitis" userId="da11ce8fad5da0e9" providerId="LiveId" clId="{12A0F74F-8963-437E-8DFC-B9B3BBBC3640}" dt="2025-01-24T14:34:50.869" v="286" actId="12789"/>
          <ac:picMkLst>
            <pc:docMk/>
            <pc:sldMk cId="1520772187" sldId="259"/>
            <ac:picMk id="1028" creationId="{22E96420-5168-DD04-E346-F07B8F779D10}"/>
          </ac:picMkLst>
        </pc:picChg>
        <pc:cxnChg chg="add mod">
          <ac:chgData name="Eugenio Koutsovitis" userId="da11ce8fad5da0e9" providerId="LiveId" clId="{12A0F74F-8963-437E-8DFC-B9B3BBBC3640}" dt="2025-01-24T14:34:50.869" v="286" actId="12789"/>
          <ac:cxnSpMkLst>
            <pc:docMk/>
            <pc:sldMk cId="1520772187" sldId="259"/>
            <ac:cxnSpMk id="7" creationId="{93879EC1-88D9-D89B-C759-6E621B47A0B4}"/>
          </ac:cxnSpMkLst>
        </pc:cxnChg>
        <pc:cxnChg chg="add mod">
          <ac:chgData name="Eugenio Koutsovitis" userId="da11ce8fad5da0e9" providerId="LiveId" clId="{12A0F74F-8963-437E-8DFC-B9B3BBBC3640}" dt="2025-01-24T14:34:50.869" v="286" actId="12789"/>
          <ac:cxnSpMkLst>
            <pc:docMk/>
            <pc:sldMk cId="1520772187" sldId="259"/>
            <ac:cxnSpMk id="20" creationId="{5585D818-11A1-405F-A2EB-5A3BCD271F4A}"/>
          </ac:cxnSpMkLst>
        </pc:cxnChg>
        <pc:cxnChg chg="add mod">
          <ac:chgData name="Eugenio Koutsovitis" userId="da11ce8fad5da0e9" providerId="LiveId" clId="{12A0F74F-8963-437E-8DFC-B9B3BBBC3640}" dt="2025-01-24T14:34:50.869" v="286" actId="12789"/>
          <ac:cxnSpMkLst>
            <pc:docMk/>
            <pc:sldMk cId="1520772187" sldId="259"/>
            <ac:cxnSpMk id="23" creationId="{5B1A1A77-AC8E-1891-6A56-6D5F1C25996A}"/>
          </ac:cxnSpMkLst>
        </pc:cxnChg>
      </pc:sldChg>
      <pc:sldChg chg="addSp modSp new mod">
        <pc:chgData name="Eugenio Koutsovitis" userId="da11ce8fad5da0e9" providerId="LiveId" clId="{12A0F74F-8963-437E-8DFC-B9B3BBBC3640}" dt="2025-01-24T14:34:14.470" v="283"/>
        <pc:sldMkLst>
          <pc:docMk/>
          <pc:sldMk cId="2367364073" sldId="260"/>
        </pc:sldMkLst>
        <pc:spChg chg="add mod">
          <ac:chgData name="Eugenio Koutsovitis" userId="da11ce8fad5da0e9" providerId="LiveId" clId="{12A0F74F-8963-437E-8DFC-B9B3BBBC3640}" dt="2025-01-24T14:32:14.556" v="260"/>
          <ac:spMkLst>
            <pc:docMk/>
            <pc:sldMk cId="2367364073" sldId="260"/>
            <ac:spMk id="2" creationId="{504A8340-4469-49B1-1E8E-988A4EA3F322}"/>
          </ac:spMkLst>
        </pc:spChg>
        <pc:spChg chg="add mod">
          <ac:chgData name="Eugenio Koutsovitis" userId="da11ce8fad5da0e9" providerId="LiveId" clId="{12A0F74F-8963-437E-8DFC-B9B3BBBC3640}" dt="2025-01-24T14:32:14.556" v="260"/>
          <ac:spMkLst>
            <pc:docMk/>
            <pc:sldMk cId="2367364073" sldId="260"/>
            <ac:spMk id="3" creationId="{078A9786-0B71-56EF-F902-05FA2AE2DEBE}"/>
          </ac:spMkLst>
        </pc:spChg>
        <pc:spChg chg="add mod">
          <ac:chgData name="Eugenio Koutsovitis" userId="da11ce8fad5da0e9" providerId="LiveId" clId="{12A0F74F-8963-437E-8DFC-B9B3BBBC3640}" dt="2025-01-24T14:34:03.355" v="282" actId="408"/>
          <ac:spMkLst>
            <pc:docMk/>
            <pc:sldMk cId="2367364073" sldId="260"/>
            <ac:spMk id="11" creationId="{373750C7-AAE9-5106-9881-C0F6158875FD}"/>
          </ac:spMkLst>
        </pc:spChg>
        <pc:spChg chg="add mod">
          <ac:chgData name="Eugenio Koutsovitis" userId="da11ce8fad5da0e9" providerId="LiveId" clId="{12A0F74F-8963-437E-8DFC-B9B3BBBC3640}" dt="2025-01-24T14:34:14.470" v="283"/>
          <ac:spMkLst>
            <pc:docMk/>
            <pc:sldMk cId="2367364073" sldId="260"/>
            <ac:spMk id="14" creationId="{7C37D302-0AB0-7BC1-5444-2FAE6EBEB31E}"/>
          </ac:spMkLst>
        </pc:spChg>
        <pc:spChg chg="add mod">
          <ac:chgData name="Eugenio Koutsovitis" userId="da11ce8fad5da0e9" providerId="LiveId" clId="{12A0F74F-8963-437E-8DFC-B9B3BBBC3640}" dt="2025-01-24T14:34:14.470" v="283"/>
          <ac:spMkLst>
            <pc:docMk/>
            <pc:sldMk cId="2367364073" sldId="260"/>
            <ac:spMk id="15" creationId="{F3FAA155-CF26-A303-D1B0-311F5DFA5EDA}"/>
          </ac:spMkLst>
        </pc:spChg>
        <pc:picChg chg="add mod">
          <ac:chgData name="Eugenio Koutsovitis" userId="da11ce8fad5da0e9" providerId="LiveId" clId="{12A0F74F-8963-437E-8DFC-B9B3BBBC3640}" dt="2025-01-24T14:34:03.355" v="282" actId="408"/>
          <ac:picMkLst>
            <pc:docMk/>
            <pc:sldMk cId="2367364073" sldId="260"/>
            <ac:picMk id="4" creationId="{F6BC2DF8-8335-49D0-2210-DB51348FA621}"/>
          </ac:picMkLst>
        </pc:picChg>
        <pc:picChg chg="add mod">
          <ac:chgData name="Eugenio Koutsovitis" userId="da11ce8fad5da0e9" providerId="LiveId" clId="{12A0F74F-8963-437E-8DFC-B9B3BBBC3640}" dt="2025-01-24T14:34:03.355" v="282" actId="408"/>
          <ac:picMkLst>
            <pc:docMk/>
            <pc:sldMk cId="2367364073" sldId="260"/>
            <ac:picMk id="6" creationId="{2E5F1302-9184-B85E-B2B4-807FB3BDD3B5}"/>
          </ac:picMkLst>
        </pc:picChg>
        <pc:picChg chg="add mod">
          <ac:chgData name="Eugenio Koutsovitis" userId="da11ce8fad5da0e9" providerId="LiveId" clId="{12A0F74F-8963-437E-8DFC-B9B3BBBC3640}" dt="2025-01-24T14:34:03.355" v="282" actId="408"/>
          <ac:picMkLst>
            <pc:docMk/>
            <pc:sldMk cId="2367364073" sldId="260"/>
            <ac:picMk id="7" creationId="{55FF1E2B-B1FE-C472-E48C-8949FE5E8529}"/>
          </ac:picMkLst>
        </pc:picChg>
        <pc:picChg chg="add mod">
          <ac:chgData name="Eugenio Koutsovitis" userId="da11ce8fad5da0e9" providerId="LiveId" clId="{12A0F74F-8963-437E-8DFC-B9B3BBBC3640}" dt="2025-01-24T14:34:03.355" v="282" actId="408"/>
          <ac:picMkLst>
            <pc:docMk/>
            <pc:sldMk cId="2367364073" sldId="260"/>
            <ac:picMk id="8" creationId="{7653954B-D15B-A564-6D14-77612496D0F9}"/>
          </ac:picMkLst>
        </pc:picChg>
        <pc:cxnChg chg="add mod">
          <ac:chgData name="Eugenio Koutsovitis" userId="da11ce8fad5da0e9" providerId="LiveId" clId="{12A0F74F-8963-437E-8DFC-B9B3BBBC3640}" dt="2025-01-24T14:34:03.355" v="282" actId="408"/>
          <ac:cxnSpMkLst>
            <pc:docMk/>
            <pc:sldMk cId="2367364073" sldId="260"/>
            <ac:cxnSpMk id="5" creationId="{DD447869-14B8-DA0A-BD8B-C14DD97321E7}"/>
          </ac:cxnSpMkLst>
        </pc:cxnChg>
        <pc:cxnChg chg="add mod">
          <ac:chgData name="Eugenio Koutsovitis" userId="da11ce8fad5da0e9" providerId="LiveId" clId="{12A0F74F-8963-437E-8DFC-B9B3BBBC3640}" dt="2025-01-24T14:34:03.355" v="282" actId="408"/>
          <ac:cxnSpMkLst>
            <pc:docMk/>
            <pc:sldMk cId="2367364073" sldId="260"/>
            <ac:cxnSpMk id="9" creationId="{CF2F3D7B-F101-5B86-E535-4072C637DECA}"/>
          </ac:cxnSpMkLst>
        </pc:cxnChg>
        <pc:cxnChg chg="add mod">
          <ac:chgData name="Eugenio Koutsovitis" userId="da11ce8fad5da0e9" providerId="LiveId" clId="{12A0F74F-8963-437E-8DFC-B9B3BBBC3640}" dt="2025-01-24T14:34:03.355" v="282" actId="408"/>
          <ac:cxnSpMkLst>
            <pc:docMk/>
            <pc:sldMk cId="2367364073" sldId="260"/>
            <ac:cxnSpMk id="10" creationId="{8834443B-9B49-8472-E704-995D708F1FC3}"/>
          </ac:cxnSpMkLst>
        </pc:cxnChg>
      </pc:sldChg>
      <pc:sldChg chg="addSp modSp new mod">
        <pc:chgData name="Eugenio Koutsovitis" userId="da11ce8fad5da0e9" providerId="LiveId" clId="{12A0F74F-8963-437E-8DFC-B9B3BBBC3640}" dt="2025-01-24T14:35:40.162" v="295" actId="207"/>
        <pc:sldMkLst>
          <pc:docMk/>
          <pc:sldMk cId="2780130731" sldId="261"/>
        </pc:sldMkLst>
        <pc:spChg chg="add mod">
          <ac:chgData name="Eugenio Koutsovitis" userId="da11ce8fad5da0e9" providerId="LiveId" clId="{12A0F74F-8963-437E-8DFC-B9B3BBBC3640}" dt="2025-01-24T14:35:11.679" v="288"/>
          <ac:spMkLst>
            <pc:docMk/>
            <pc:sldMk cId="2780130731" sldId="261"/>
            <ac:spMk id="8" creationId="{8B3E6CC2-F2F2-B842-3F83-73D86F75284B}"/>
          </ac:spMkLst>
        </pc:spChg>
        <pc:spChg chg="add mod">
          <ac:chgData name="Eugenio Koutsovitis" userId="da11ce8fad5da0e9" providerId="LiveId" clId="{12A0F74F-8963-437E-8DFC-B9B3BBBC3640}" dt="2025-01-24T14:35:11.679" v="288"/>
          <ac:spMkLst>
            <pc:docMk/>
            <pc:sldMk cId="2780130731" sldId="261"/>
            <ac:spMk id="9" creationId="{D5359BF8-18C2-3B2E-488C-1917072DB1AC}"/>
          </ac:spMkLst>
        </pc:spChg>
        <pc:spChg chg="add mod">
          <ac:chgData name="Eugenio Koutsovitis" userId="da11ce8fad5da0e9" providerId="LiveId" clId="{12A0F74F-8963-437E-8DFC-B9B3BBBC3640}" dt="2025-01-24T14:35:21.559" v="289"/>
          <ac:spMkLst>
            <pc:docMk/>
            <pc:sldMk cId="2780130731" sldId="261"/>
            <ac:spMk id="10" creationId="{358BC51B-A407-7D6C-B2DE-0B71583A31EA}"/>
          </ac:spMkLst>
        </pc:spChg>
        <pc:spChg chg="add mod">
          <ac:chgData name="Eugenio Koutsovitis" userId="da11ce8fad5da0e9" providerId="LiveId" clId="{12A0F74F-8963-437E-8DFC-B9B3BBBC3640}" dt="2025-01-24T14:35:40.162" v="295" actId="207"/>
          <ac:spMkLst>
            <pc:docMk/>
            <pc:sldMk cId="2780130731" sldId="261"/>
            <ac:spMk id="11" creationId="{98661B53-CE36-E4A0-044C-4B6844EA6270}"/>
          </ac:spMkLst>
        </pc:spChg>
        <pc:spChg chg="add mod">
          <ac:chgData name="Eugenio Koutsovitis" userId="da11ce8fad5da0e9" providerId="LiveId" clId="{12A0F74F-8963-437E-8DFC-B9B3BBBC3640}" dt="2025-01-24T14:35:29.225" v="291" actId="164"/>
          <ac:spMkLst>
            <pc:docMk/>
            <pc:sldMk cId="2780130731" sldId="261"/>
            <ac:spMk id="13" creationId="{5B9DE918-C961-2361-6103-7AC219990A83}"/>
          </ac:spMkLst>
        </pc:spChg>
        <pc:grpChg chg="add mod">
          <ac:chgData name="Eugenio Koutsovitis" userId="da11ce8fad5da0e9" providerId="LiveId" clId="{12A0F74F-8963-437E-8DFC-B9B3BBBC3640}" dt="2025-01-24T14:35:34.501" v="294" actId="1076"/>
          <ac:grpSpMkLst>
            <pc:docMk/>
            <pc:sldMk cId="2780130731" sldId="261"/>
            <ac:grpSpMk id="14" creationId="{7619DAB3-E9C3-955D-E7CD-52142A01EBF3}"/>
          </ac:grpSpMkLst>
        </pc:grpChg>
        <pc:picChg chg="add mod">
          <ac:chgData name="Eugenio Koutsovitis" userId="da11ce8fad5da0e9" providerId="LiveId" clId="{12A0F74F-8963-437E-8DFC-B9B3BBBC3640}" dt="2025-01-24T14:34:59.823" v="287"/>
          <ac:picMkLst>
            <pc:docMk/>
            <pc:sldMk cId="2780130731" sldId="261"/>
            <ac:picMk id="3" creationId="{6EEE57F2-D58B-717A-3563-5DF89830120D}"/>
          </ac:picMkLst>
        </pc:picChg>
        <pc:picChg chg="add mod">
          <ac:chgData name="Eugenio Koutsovitis" userId="da11ce8fad5da0e9" providerId="LiveId" clId="{12A0F74F-8963-437E-8DFC-B9B3BBBC3640}" dt="2025-01-24T14:34:59.823" v="287"/>
          <ac:picMkLst>
            <pc:docMk/>
            <pc:sldMk cId="2780130731" sldId="261"/>
            <ac:picMk id="4" creationId="{9ADEA483-0586-1F6C-CC22-AD422CDF9B27}"/>
          </ac:picMkLst>
        </pc:picChg>
        <pc:picChg chg="add mod">
          <ac:chgData name="Eugenio Koutsovitis" userId="da11ce8fad5da0e9" providerId="LiveId" clId="{12A0F74F-8963-437E-8DFC-B9B3BBBC3640}" dt="2025-01-24T14:34:59.823" v="287"/>
          <ac:picMkLst>
            <pc:docMk/>
            <pc:sldMk cId="2780130731" sldId="261"/>
            <ac:picMk id="5" creationId="{1CDF8295-B60B-B9A3-1AB3-544116B47CA5}"/>
          </ac:picMkLst>
        </pc:picChg>
        <pc:picChg chg="add mod">
          <ac:chgData name="Eugenio Koutsovitis" userId="da11ce8fad5da0e9" providerId="LiveId" clId="{12A0F74F-8963-437E-8DFC-B9B3BBBC3640}" dt="2025-01-24T14:35:29.225" v="291" actId="164"/>
          <ac:picMkLst>
            <pc:docMk/>
            <pc:sldMk cId="2780130731" sldId="261"/>
            <ac:picMk id="12" creationId="{B4AB2933-425F-EF9E-3E6A-2B00D871DC64}"/>
          </ac:picMkLst>
        </pc:picChg>
        <pc:cxnChg chg="add mod">
          <ac:chgData name="Eugenio Koutsovitis" userId="da11ce8fad5da0e9" providerId="LiveId" clId="{12A0F74F-8963-437E-8DFC-B9B3BBBC3640}" dt="2025-01-24T14:34:59.823" v="287"/>
          <ac:cxnSpMkLst>
            <pc:docMk/>
            <pc:sldMk cId="2780130731" sldId="261"/>
            <ac:cxnSpMk id="2" creationId="{64A9FFDE-ADAA-BDB1-FC3D-8D6D8CC90BCA}"/>
          </ac:cxnSpMkLst>
        </pc:cxnChg>
        <pc:cxnChg chg="add mod">
          <ac:chgData name="Eugenio Koutsovitis" userId="da11ce8fad5da0e9" providerId="LiveId" clId="{12A0F74F-8963-437E-8DFC-B9B3BBBC3640}" dt="2025-01-24T14:34:59.823" v="287"/>
          <ac:cxnSpMkLst>
            <pc:docMk/>
            <pc:sldMk cId="2780130731" sldId="261"/>
            <ac:cxnSpMk id="6" creationId="{51EB79BB-1F6C-3581-B578-61579C5E5107}"/>
          </ac:cxnSpMkLst>
        </pc:cxnChg>
        <pc:cxnChg chg="add mod">
          <ac:chgData name="Eugenio Koutsovitis" userId="da11ce8fad5da0e9" providerId="LiveId" clId="{12A0F74F-8963-437E-8DFC-B9B3BBBC3640}" dt="2025-01-24T14:34:59.823" v="287"/>
          <ac:cxnSpMkLst>
            <pc:docMk/>
            <pc:sldMk cId="2780130731" sldId="261"/>
            <ac:cxnSpMk id="7" creationId="{83053784-DBAE-CB35-4DF9-F7F18BF7448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90768-8AB4-3B85-6C8E-51B93CC8A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0D31A0-BAF8-778A-9362-2ED57D3AF3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760A96-96D8-897D-574F-1C89C366A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8C1D-F760-43FF-A438-B17A47C7EC9F}" type="datetimeFigureOut">
              <a:rPr lang="es-AR" smtClean="0"/>
              <a:t>24/1/2025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6F7888-3549-D973-9ACA-D37CEBE6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6A96A9-3011-A6D4-FE1A-13A437C94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98DD-F40B-4818-91C0-07FC301D78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22438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93309-4004-03C1-4900-116FE9ED6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0AC66B-7F6B-05B2-7DD4-D1C4A6A44B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8A08EF-5FED-E472-1A8C-86E7646C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8C1D-F760-43FF-A438-B17A47C7EC9F}" type="datetimeFigureOut">
              <a:rPr lang="es-AR" smtClean="0"/>
              <a:t>24/1/2025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F57BDC-BA1D-0302-852B-B5881943C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DF40CC-706D-88CE-90B9-921386F4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98DD-F40B-4818-91C0-07FC301D78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8960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5A6C254-AD70-FEAC-2811-E60B85589C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368C5A-424E-D61B-90C1-4412F406E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8E8C2F-936C-9070-ECB9-E8C0166FF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8C1D-F760-43FF-A438-B17A47C7EC9F}" type="datetimeFigureOut">
              <a:rPr lang="es-AR" smtClean="0"/>
              <a:t>24/1/2025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8F00DD-4DDD-2F2B-4852-26C58D7C2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8932CB-6681-DD11-37B1-8525BD592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98DD-F40B-4818-91C0-07FC301D78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9102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718AE-A218-9923-52C4-0988856D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B60042-2F0C-2F1F-A9AE-5F416E529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7747A9-29A4-422C-71D9-060E66CC4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8C1D-F760-43FF-A438-B17A47C7EC9F}" type="datetimeFigureOut">
              <a:rPr lang="es-AR" smtClean="0"/>
              <a:t>24/1/2025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51C065-E067-348E-13C9-A4060A78F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DF37B2-14C3-ED18-262E-8A141B6B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98DD-F40B-4818-91C0-07FC301D78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25196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EF759-5DC8-CCEE-B4EB-7248309F1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6A737B-9875-A38D-1D87-D37162C2F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CEE3AE-A05A-7A82-1CDF-B14887D4D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8C1D-F760-43FF-A438-B17A47C7EC9F}" type="datetimeFigureOut">
              <a:rPr lang="es-AR" smtClean="0"/>
              <a:t>24/1/2025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961F1C-CE73-9C35-AC50-28883AE1C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0287C5-6C3E-3AF7-E3CB-89388F9CC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98DD-F40B-4818-91C0-07FC301D78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0543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94ECEB-ADDE-00E9-1A2F-70999A5A0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2A895A-95F5-D9B4-4DAA-899093CA00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CBB6D8C-BEC7-E93C-4091-68DBBF935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59C474-F14E-6B0B-DC59-5BB35CBC2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8C1D-F760-43FF-A438-B17A47C7EC9F}" type="datetimeFigureOut">
              <a:rPr lang="es-AR" smtClean="0"/>
              <a:t>24/1/2025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109AE1-6850-3CAC-E772-BFE5078A2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D7D740-1027-4137-58AB-B1835D5F4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98DD-F40B-4818-91C0-07FC301D78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0367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A21963-DAA4-CAB4-A06F-99F8DDFD8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368355-C493-80BC-7872-BE853EFAE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C65718-597A-E91A-346E-D6625E2E6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76FEED9-E854-0DDC-831C-23C4631CF8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C808ECC-E1C5-3D78-B74A-1DA2E15F21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ADE9DC6-E480-FE2A-A422-10FF33AFE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8C1D-F760-43FF-A438-B17A47C7EC9F}" type="datetimeFigureOut">
              <a:rPr lang="es-AR" smtClean="0"/>
              <a:t>24/1/2025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F55A399-7BAD-F76A-778B-FBC0646D8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33A3765-26CA-2C10-D593-8FBC90FE5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98DD-F40B-4818-91C0-07FC301D78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8034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E005AF-44B7-9058-2E5F-FF27A27CE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84B8F07-D191-ACD7-7990-B4AEFBD87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8C1D-F760-43FF-A438-B17A47C7EC9F}" type="datetimeFigureOut">
              <a:rPr lang="es-AR" smtClean="0"/>
              <a:t>24/1/2025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2D5FD5-A4B9-3A9E-DFC3-8249B660D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4E25AF-B50E-DAF1-3BFE-85A3656D3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98DD-F40B-4818-91C0-07FC301D78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35132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1BBFEB5-207B-ADA3-9E14-CB611448D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8C1D-F760-43FF-A438-B17A47C7EC9F}" type="datetimeFigureOut">
              <a:rPr lang="es-AR" smtClean="0"/>
              <a:t>24/1/2025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B74D723-9ECA-0510-E4E2-EA5F2C2A4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78DD395-C50C-9BA2-D393-AB5BFEF7F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98DD-F40B-4818-91C0-07FC301D78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51605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E99637-DFF9-9994-C4E9-DBE4E74E2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3D6554-912C-857E-8F48-8DBA03898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8E4C4E-A45D-8C01-1CB2-1FC7360F6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A729B0-7C53-1223-A94A-4113164A8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8C1D-F760-43FF-A438-B17A47C7EC9F}" type="datetimeFigureOut">
              <a:rPr lang="es-AR" smtClean="0"/>
              <a:t>24/1/2025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A9CF5A-5C09-472B-9A55-05EA08A1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C85E03-3BE3-6733-1DAC-5F9AC6EBD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98DD-F40B-4818-91C0-07FC301D78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209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802983-6004-C435-A687-152C06AF5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8B3A900-2EE0-9310-DE3A-A9F40340D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E4D9D0-11DF-9F11-FEE2-843522720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95DDE9-011C-FAC2-5679-7BE1DE0B2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8C1D-F760-43FF-A438-B17A47C7EC9F}" type="datetimeFigureOut">
              <a:rPr lang="es-AR" smtClean="0"/>
              <a:t>24/1/2025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AE3194-13DC-5ADA-FAC9-580A94793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1903C8-4087-344D-E805-82267E60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98DD-F40B-4818-91C0-07FC301D78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9499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DE8B00E-B0F3-7940-25D3-8D7A5A418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08265D-8BD8-9AB5-6E08-3F7385A82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B58D66-C4D3-D3E9-940D-F27BD6E17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88C1D-F760-43FF-A438-B17A47C7EC9F}" type="datetimeFigureOut">
              <a:rPr lang="es-AR" smtClean="0"/>
              <a:t>24/1/2025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EC61B1-865E-73BD-31EB-294FD5DFB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0448E9-8C26-856E-ADF8-E66B0D619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D98DD-F40B-4818-91C0-07FC301D78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7917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1893911-1444-12B8-3462-79E04F910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93408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FA1F0395-6303-EB5F-EED4-2707C0AB1182}"/>
              </a:ext>
            </a:extLst>
          </p:cNvPr>
          <p:cNvSpPr txBox="1">
            <a:spLocks/>
          </p:cNvSpPr>
          <p:nvPr/>
        </p:nvSpPr>
        <p:spPr>
          <a:xfrm>
            <a:off x="5128915" y="2748002"/>
            <a:ext cx="4611495" cy="13450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s-AR" sz="2000" b="1" dirty="0">
                <a:latin typeface="Bierstadt" panose="020B0004020202020204" pitchFamily="34" charset="0"/>
              </a:rPr>
              <a:t> Título de la ponencia,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s-AR" sz="2000" b="1" dirty="0">
                <a:latin typeface="Bierstadt" panose="020B0004020202020204" pitchFamily="34" charset="0"/>
              </a:rPr>
              <a:t> Título del panel,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s-AR" sz="2000" b="1" dirty="0">
                <a:latin typeface="Bierstadt" panose="020B0004020202020204" pitchFamily="34" charset="0"/>
              </a:rPr>
              <a:t> Nombre del/los/la/s autor/es/as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s-AR" sz="2000" b="1" dirty="0">
                <a:latin typeface="Bierstadt" panose="020B0004020202020204" pitchFamily="34" charset="0"/>
              </a:rPr>
              <a:t> Institución a la que pertenece/n</a:t>
            </a:r>
          </a:p>
        </p:txBody>
      </p:sp>
      <p:sp>
        <p:nvSpPr>
          <p:cNvPr id="4" name="CuadroTexto 4">
            <a:extLst>
              <a:ext uri="{FF2B5EF4-FFF2-40B4-BE49-F238E27FC236}">
                <a16:creationId xmlns:a16="http://schemas.microsoft.com/office/drawing/2014/main" id="{7086A914-2AF4-6E86-EE69-D5C2B2799283}"/>
              </a:ext>
            </a:extLst>
          </p:cNvPr>
          <p:cNvSpPr txBox="1"/>
          <p:nvPr/>
        </p:nvSpPr>
        <p:spPr>
          <a:xfrm>
            <a:off x="9594323" y="2835766"/>
            <a:ext cx="2258307" cy="1169551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  <a:prstDash val="dash"/>
          </a:ln>
        </p:spPr>
        <p:txBody>
          <a:bodyPr wrap="square" rtlCol="0" anchor="b">
            <a:spAutoFit/>
          </a:bodyPr>
          <a:lstStyle/>
          <a:p>
            <a:pPr algn="ctr"/>
            <a:r>
              <a:rPr lang="es-AR" sz="1400" dirty="0">
                <a:latin typeface="Bierstadt" panose="020B0004020202020204" pitchFamily="34" charset="0"/>
              </a:rPr>
              <a:t>LOGO </a:t>
            </a:r>
          </a:p>
          <a:p>
            <a:pPr algn="ctr"/>
            <a:r>
              <a:rPr lang="es-AR" sz="1400" dirty="0">
                <a:latin typeface="Bierstadt" panose="020B0004020202020204" pitchFamily="34" charset="0"/>
              </a:rPr>
              <a:t>INSTITUCIÓN</a:t>
            </a:r>
          </a:p>
          <a:p>
            <a:pPr algn="ctr"/>
            <a:r>
              <a:rPr lang="es-AR" sz="1400" dirty="0">
                <a:latin typeface="Bierstadt" panose="020B0004020202020204" pitchFamily="34" charset="0"/>
              </a:rPr>
              <a:t>(optativo)</a:t>
            </a:r>
          </a:p>
          <a:p>
            <a:endParaRPr lang="es-AR" sz="1400" dirty="0">
              <a:latin typeface="Bierstadt" panose="020B0004020202020204" pitchFamily="34" charset="0"/>
            </a:endParaRPr>
          </a:p>
          <a:p>
            <a:endParaRPr lang="es-AR" sz="1400" dirty="0">
              <a:latin typeface="Bierstadt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047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AC840791-A3D5-1F98-E9D0-960D2685B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814"/>
            <a:ext cx="12192000" cy="6815328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FD83C6F4-69DC-9D52-51D3-1520666B0FD8}"/>
              </a:ext>
            </a:extLst>
          </p:cNvPr>
          <p:cNvSpPr txBox="1"/>
          <p:nvPr/>
        </p:nvSpPr>
        <p:spPr>
          <a:xfrm>
            <a:off x="722279" y="1547511"/>
            <a:ext cx="105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Bierstadt" panose="020B0004020202020204" pitchFamily="34" charset="0"/>
              </a:rPr>
              <a:t>Contenido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006877F-216D-16F8-0981-1817CD21B85A}"/>
              </a:ext>
            </a:extLst>
          </p:cNvPr>
          <p:cNvSpPr txBox="1"/>
          <p:nvPr/>
        </p:nvSpPr>
        <p:spPr>
          <a:xfrm>
            <a:off x="479376" y="1006567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latin typeface="Bierstadt" panose="020B0004020202020204" pitchFamily="34" charset="0"/>
              </a:rPr>
              <a:t>Título – Apartado</a:t>
            </a:r>
          </a:p>
        </p:txBody>
      </p:sp>
    </p:spTree>
    <p:extLst>
      <p:ext uri="{BB962C8B-B14F-4D97-AF65-F5344CB8AC3E}">
        <p14:creationId xmlns:p14="http://schemas.microsoft.com/office/powerpoint/2010/main" val="62415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44A63D9-E3D2-779C-0D93-107ED13C4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9340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E9709FD-CAB2-4325-E91E-DD2DA5F0B3FA}"/>
              </a:ext>
            </a:extLst>
          </p:cNvPr>
          <p:cNvSpPr txBox="1"/>
          <p:nvPr/>
        </p:nvSpPr>
        <p:spPr>
          <a:xfrm>
            <a:off x="648929" y="5330247"/>
            <a:ext cx="10555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i="1" dirty="0">
                <a:latin typeface="Bierstadt" panose="020B0004020202020204" pitchFamily="34" charset="0"/>
              </a:rPr>
              <a:t>Nombres y Apellidos – Vías de contacto. </a:t>
            </a:r>
            <a:br>
              <a:rPr lang="es-AR" i="1" dirty="0">
                <a:latin typeface="Bierstadt" panose="020B0004020202020204" pitchFamily="34" charset="0"/>
              </a:rPr>
            </a:br>
            <a:r>
              <a:rPr lang="es-AR" i="1" dirty="0">
                <a:latin typeface="Bierstadt" panose="020B0004020202020204" pitchFamily="34" charset="0"/>
              </a:rPr>
              <a:t>(opcional)</a:t>
            </a:r>
          </a:p>
        </p:txBody>
      </p:sp>
    </p:spTree>
    <p:extLst>
      <p:ext uri="{BB962C8B-B14F-4D97-AF65-F5344CB8AC3E}">
        <p14:creationId xmlns:p14="http://schemas.microsoft.com/office/powerpoint/2010/main" val="2442755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54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Bierstadt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Eugenio Koutsovitis</dc:creator>
  <cp:lastModifiedBy>Eugenio Koutsovitis</cp:lastModifiedBy>
  <cp:revision>1</cp:revision>
  <dcterms:created xsi:type="dcterms:W3CDTF">2023-06-12T02:59:06Z</dcterms:created>
  <dcterms:modified xsi:type="dcterms:W3CDTF">2025-01-24T14:44:30Z</dcterms:modified>
</cp:coreProperties>
</file>